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18DA8-C07C-45D3-B29A-5B0594A0CEFE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C2A2D-6045-4EF7-B3C1-4983DE5E3B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300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C2A2D-6045-4EF7-B3C1-4983DE5E3B9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34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8B76-AD4E-4E24-AF28-CB0F88EF905D}" type="datetimeFigureOut">
              <a:rPr lang="nb-NO" smtClean="0"/>
              <a:t>26.02.2014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BF81-A6F7-4A24-A249-E76BC1AF49D7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0980"/>
            <a:ext cx="8763455" cy="64783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283" y="4671138"/>
            <a:ext cx="6400800" cy="1813861"/>
          </a:xfrm>
        </p:spPr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Hentekonsert</a:t>
            </a:r>
          </a:p>
          <a:p>
            <a:r>
              <a:rPr lang="nb-NO" dirty="0" smtClean="0">
                <a:solidFill>
                  <a:schemeClr val="bg1"/>
                </a:solidFill>
              </a:rPr>
              <a:t>Søndag 10. februar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83568" y="620688"/>
            <a:ext cx="7916551" cy="5663089"/>
          </a:xfrm>
          <a:prstGeom prst="rect">
            <a:avLst/>
          </a:prstGeom>
          <a:noFill/>
          <a:ln w="5715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pPr algn="ctr"/>
            <a:endParaRPr lang="nb-NO" sz="2400" b="1" dirty="0" smtClean="0">
              <a:solidFill>
                <a:srgbClr val="002060"/>
              </a:solidFill>
              <a:latin typeface="Gigi" panose="04040504061007020D02" pitchFamily="82" charset="0"/>
            </a:endParaRP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Til: </a:t>
            </a: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Uranienborg skolekorps og Marienlyst skoles </a:t>
            </a:r>
            <a:r>
              <a:rPr lang="nb-NO" b="1" dirty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m</a:t>
            </a:r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usikkorps </a:t>
            </a:r>
          </a:p>
          <a:p>
            <a:endParaRPr lang="nb-NO" b="1" dirty="0" smtClean="0">
              <a:solidFill>
                <a:srgbClr val="002060"/>
              </a:solidFill>
              <a:latin typeface="Forte" panose="03060902040502070203" pitchFamily="66" charset="0"/>
              <a:cs typeface="Angsana New" panose="02020603050405020304" pitchFamily="18" charset="-34"/>
            </a:endParaRPr>
          </a:p>
          <a:p>
            <a:pPr algn="ctr"/>
            <a:r>
              <a:rPr lang="nb-NO" sz="3200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Invitasjon  til  Vårseminar</a:t>
            </a:r>
          </a:p>
          <a:p>
            <a:pPr algn="ctr"/>
            <a:r>
              <a:rPr lang="nb-NO" sz="3200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«JORDEN RUNDT»</a:t>
            </a:r>
          </a:p>
          <a:p>
            <a:pPr algn="ctr"/>
            <a:endParaRPr lang="nb-NO" sz="2800" b="1" dirty="0" smtClean="0">
              <a:solidFill>
                <a:srgbClr val="002060"/>
              </a:solidFill>
              <a:latin typeface="Gigi" panose="04040504061007020D02" pitchFamily="82" charset="0"/>
              <a:cs typeface="Angsana New" panose="02020603050405020304" pitchFamily="18" charset="-34"/>
            </a:endParaRP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Uranienborg Skole</a:t>
            </a: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Lørdag  8. mars : 10:30 – 16:30 (18:30) </a:t>
            </a: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og Søndag  9. mars : 11:00 – 17:30, </a:t>
            </a:r>
          </a:p>
          <a:p>
            <a:r>
              <a:rPr lang="nb-NO" b="1" dirty="0" smtClean="0">
                <a:solidFill>
                  <a:srgbClr val="002060"/>
                </a:solidFill>
                <a:latin typeface="Forte" panose="03060902040502070203" pitchFamily="66" charset="0"/>
                <a:cs typeface="Angsana New" panose="02020603050405020304" pitchFamily="18" charset="-34"/>
              </a:rPr>
              <a:t>Søndag 9. mars er det hentekonsert kl 16:00</a:t>
            </a:r>
            <a:endParaRPr lang="nb-NO" b="1" dirty="0">
              <a:solidFill>
                <a:srgbClr val="002060"/>
              </a:solidFill>
              <a:latin typeface="Forte" panose="03060902040502070203" pitchFamily="66" charset="0"/>
              <a:cs typeface="Angsana New" panose="02020603050405020304" pitchFamily="18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403" y="733241"/>
            <a:ext cx="2696716" cy="18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6948264" y="5733257"/>
            <a:ext cx="1651855" cy="376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Avrundet rektangel 5"/>
          <p:cNvSpPr/>
          <p:nvPr/>
        </p:nvSpPr>
        <p:spPr>
          <a:xfrm rot="20888095">
            <a:off x="5275463" y="4577132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Music Mail   Musik-Mail</a:t>
            </a:r>
          </a:p>
          <a:p>
            <a:pPr algn="ctr"/>
            <a:r>
              <a:rPr lang="nb-NO" dirty="0" smtClean="0"/>
              <a:t>Worldwide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215144" y="1374304"/>
            <a:ext cx="1240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Mars 08</a:t>
            </a:r>
          </a:p>
          <a:p>
            <a:pPr algn="ctr"/>
            <a:r>
              <a:rPr lang="nb-NO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10:30</a:t>
            </a:r>
          </a:p>
          <a:p>
            <a:pPr algn="ctr"/>
            <a:r>
              <a:rPr lang="nb-NO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2014</a:t>
            </a:r>
            <a:endParaRPr lang="nb-NO" sz="1400" b="1" dirty="0">
              <a:solidFill>
                <a:srgbClr val="002060"/>
              </a:solidFill>
              <a:latin typeface="Arial Rounded MT Bold" panose="020F0704030504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144290" y="1092822"/>
            <a:ext cx="1382436" cy="12398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790" y="1092822"/>
            <a:ext cx="1894558" cy="120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Frihåndsform 19"/>
          <p:cNvSpPr/>
          <p:nvPr/>
        </p:nvSpPr>
        <p:spPr>
          <a:xfrm>
            <a:off x="3832391" y="12657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Frihåndsform 25"/>
          <p:cNvSpPr/>
          <p:nvPr/>
        </p:nvSpPr>
        <p:spPr>
          <a:xfrm>
            <a:off x="3984791" y="14181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 26"/>
          <p:cNvSpPr/>
          <p:nvPr/>
        </p:nvSpPr>
        <p:spPr>
          <a:xfrm>
            <a:off x="4137191" y="15705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Frihåndsform 27"/>
          <p:cNvSpPr/>
          <p:nvPr/>
        </p:nvSpPr>
        <p:spPr>
          <a:xfrm>
            <a:off x="4289591" y="17229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Frihåndsform 28"/>
          <p:cNvSpPr/>
          <p:nvPr/>
        </p:nvSpPr>
        <p:spPr>
          <a:xfrm>
            <a:off x="4441991" y="18753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Frihåndsform 29"/>
          <p:cNvSpPr/>
          <p:nvPr/>
        </p:nvSpPr>
        <p:spPr>
          <a:xfrm>
            <a:off x="4594391" y="2027725"/>
            <a:ext cx="2244435" cy="217158"/>
          </a:xfrm>
          <a:custGeom>
            <a:avLst/>
            <a:gdLst>
              <a:gd name="connsiteX0" fmla="*/ 0 w 7841673"/>
              <a:gd name="connsiteY0" fmla="*/ 184775 h 739117"/>
              <a:gd name="connsiteX1" fmla="*/ 1801091 w 7841673"/>
              <a:gd name="connsiteY1" fmla="*/ 32375 h 739117"/>
              <a:gd name="connsiteX2" fmla="*/ 3366655 w 7841673"/>
              <a:gd name="connsiteY2" fmla="*/ 738957 h 739117"/>
              <a:gd name="connsiteX3" fmla="*/ 4710545 w 7841673"/>
              <a:gd name="connsiteY3" fmla="*/ 101648 h 739117"/>
              <a:gd name="connsiteX4" fmla="*/ 6844145 w 7841673"/>
              <a:gd name="connsiteY4" fmla="*/ 531138 h 739117"/>
              <a:gd name="connsiteX5" fmla="*/ 7841673 w 7841673"/>
              <a:gd name="connsiteY5" fmla="*/ 32375 h 73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1673" h="739117">
                <a:moveTo>
                  <a:pt x="0" y="184775"/>
                </a:moveTo>
                <a:cubicBezTo>
                  <a:pt x="619991" y="62393"/>
                  <a:pt x="1239982" y="-59989"/>
                  <a:pt x="1801091" y="32375"/>
                </a:cubicBezTo>
                <a:cubicBezTo>
                  <a:pt x="2362200" y="124739"/>
                  <a:pt x="2881746" y="727412"/>
                  <a:pt x="3366655" y="738957"/>
                </a:cubicBezTo>
                <a:cubicBezTo>
                  <a:pt x="3851564" y="750503"/>
                  <a:pt x="4130963" y="136284"/>
                  <a:pt x="4710545" y="101648"/>
                </a:cubicBezTo>
                <a:cubicBezTo>
                  <a:pt x="5290127" y="67012"/>
                  <a:pt x="6322290" y="542684"/>
                  <a:pt x="6844145" y="531138"/>
                </a:cubicBezTo>
                <a:cubicBezTo>
                  <a:pt x="7366000" y="519593"/>
                  <a:pt x="7603836" y="275984"/>
                  <a:pt x="7841673" y="32375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61229"/>
              </p:ext>
            </p:extLst>
          </p:nvPr>
        </p:nvGraphicFramePr>
        <p:xfrm>
          <a:off x="611560" y="764704"/>
          <a:ext cx="7709251" cy="5348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140"/>
                <a:gridCol w="3866939"/>
                <a:gridCol w="1655108"/>
                <a:gridCol w="1640064"/>
              </a:tblGrid>
              <a:tr h="3653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n-NO" sz="20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Seminarprogram </a:t>
                      </a:r>
                      <a:r>
                        <a:rPr lang="nn-NO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8.</a:t>
                      </a:r>
                      <a:r>
                        <a:rPr lang="nn-NO" sz="20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og 9. mars 2014</a:t>
                      </a:r>
                      <a:endParaRPr lang="nn-NO" sz="20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802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Lørdag 8.</a:t>
                      </a:r>
                      <a:r>
                        <a:rPr lang="nb-NO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mars 2014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5395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Tid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Aktivitet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Kommentar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ansvarlig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</a:tr>
              <a:tr h="782045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10:30</a:t>
                      </a: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Velkommen og informasjon – Juniorer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og Hovedkorps</a:t>
                      </a:r>
                      <a:endParaRPr lang="nb-NO" sz="1400" u="none" strike="noStrike" dirty="0" smtClean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Hovedkorps: Notelære i grupper og gruppesamspill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Juniorer; Samspill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 (HK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og </a:t>
                      </a:r>
                      <a:r>
                        <a:rPr lang="nb-NO" sz="14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Jr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)</a:t>
                      </a:r>
                      <a:endParaRPr lang="nb-NO" sz="1400" u="none" strike="noStrike" dirty="0" smtClean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n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</a:p>
                    <a:p>
                      <a:pPr algn="l" fontAlgn="ctr"/>
                      <a:r>
                        <a:rPr lang="nn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n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Trommerom</a:t>
                      </a:r>
                      <a:endParaRPr lang="nn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Marius,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Martin, Peder, </a:t>
                      </a:r>
                    </a:p>
                    <a:p>
                      <a:pPr algn="l" fontAlgn="ctr"/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Instruktører</a:t>
                      </a:r>
                    </a:p>
                    <a:p>
                      <a:pPr algn="l" fontAlgn="ctr"/>
                      <a:r>
                        <a:rPr lang="nb-NO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</a:p>
                    <a:p>
                      <a:pPr algn="l" fontAlgn="ctr"/>
                      <a:r>
                        <a:rPr lang="nb-NO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Nichlas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12:00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Lunsj 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 Bessa – </a:t>
                      </a:r>
                      <a:r>
                        <a:rPr lang="nb-NO" sz="14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Saturday</a:t>
                      </a:r>
                      <a:r>
                        <a:rPr lang="nb-NO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Surprise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Lunsj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Kafeteriakomiteen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  <a:tr h="46187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12:30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Hovedkorps: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Juniorer;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Notelære og gruppesamspill</a:t>
                      </a:r>
                    </a:p>
                    <a:p>
                      <a:pPr algn="l" fontAlgn="ctr"/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 (HK og </a:t>
                      </a:r>
                      <a:r>
                        <a:rPr lang="nb-NO" sz="14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Jr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)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Aspiranter: Samspill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Trommerom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Korpsrom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Marius</a:t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Instruktører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Nichlas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</a:tr>
              <a:tr h="434985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14:30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Pause (pause-snacks i Bessa)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Alle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Kafeteriakomiteen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  <a:tr h="46187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14:45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Hovedkorps; gruppesamspill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Junior; samspill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 (HK og </a:t>
                      </a:r>
                      <a:r>
                        <a:rPr lang="nb-NO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Jr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)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Aspiranter: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Trommerom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Korpsrom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Instruktører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Nichlas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Peder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/>
                </a:tc>
              </a:tr>
              <a:tr h="15395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16:30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Øvelse slutt for i 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dag – opprydding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</a:tr>
              <a:tr h="247793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16:30</a:t>
                      </a:r>
                      <a:endParaRPr lang="nb-NO" sz="20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000" b="1" u="none" strike="noStrike" dirty="0" err="1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Disco</a:t>
                      </a:r>
                      <a:r>
                        <a:rPr lang="nb-NO" sz="2000" b="1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nb-NO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&amp;</a:t>
                      </a:r>
                      <a:r>
                        <a:rPr lang="nb-NO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P</a:t>
                      </a:r>
                      <a:r>
                        <a:rPr lang="nb-NO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izza for alle!</a:t>
                      </a:r>
                      <a:endParaRPr lang="nb-NO" sz="20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Bessa/Korpsrommet</a:t>
                      </a:r>
                      <a:endParaRPr lang="nb-NO" sz="12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1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nb-NO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Uranienborgstyret</a:t>
                      </a:r>
                      <a:endParaRPr lang="nb-NO" sz="12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</a:tr>
              <a:tr h="223841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18:30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Fullstendig slutt for i dag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Alle</a:t>
                      </a:r>
                      <a:b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7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055948"/>
              </p:ext>
            </p:extLst>
          </p:nvPr>
        </p:nvGraphicFramePr>
        <p:xfrm>
          <a:off x="611560" y="764704"/>
          <a:ext cx="7709251" cy="5237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140"/>
                <a:gridCol w="3866939"/>
                <a:gridCol w="1655108"/>
                <a:gridCol w="1640064"/>
              </a:tblGrid>
              <a:tr h="3653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n-NO" sz="20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Seminarprogram </a:t>
                      </a:r>
                      <a:r>
                        <a:rPr lang="nn-NO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8.</a:t>
                      </a:r>
                      <a:r>
                        <a:rPr lang="nn-NO" sz="20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og 9. mars 2014</a:t>
                      </a:r>
                      <a:endParaRPr lang="nn-NO" sz="20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802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Søndag 9.</a:t>
                      </a:r>
                      <a:r>
                        <a:rPr lang="nb-NO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mars 2014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5395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Tid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Aktivitet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Kommentar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Ansvarlig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</a:tr>
              <a:tr h="566021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11:00</a:t>
                      </a: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Hovedkorps: Gruppesamspill (og litt notelære)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Juniorer; Samspill</a:t>
                      </a: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</a:p>
                    <a:p>
                      <a:pPr algn="l" fontAlgn="ctr"/>
                      <a:r>
                        <a:rPr lang="nn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Instruktører</a:t>
                      </a:r>
                    </a:p>
                    <a:p>
                      <a:pPr algn="l" fontAlgn="ctr"/>
                      <a:r>
                        <a:rPr lang="nb-NO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</a:p>
                  </a:txBody>
                  <a:tcPr marL="8987" marR="8987" marT="5055" marB="0" anchor="ctr"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12:00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Lunsj 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 Bessa – Taco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Lunsj for alle (også aspirantene)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Kafeteriakomiteen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  <a:tr h="46187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12:30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Hovedkorps: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Juniorer;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Gruppesamspill (og litt notelære)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Aspiranter: Samspill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Korpsrommet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Marius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Instruktører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4985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13:30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Hovedkorps: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Juniorer;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</a:p>
                    <a:p>
                      <a:pPr algn="l" fontAlgn="ctr"/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 (HK og </a:t>
                      </a:r>
                      <a:r>
                        <a:rPr lang="nb-NO" sz="14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Jr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)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Aspiranter: Gruppesamspill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Korpsrommet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Trommerommet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Grupperom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Marius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</a:p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Nichlas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 / Peder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</a:tr>
              <a:tr h="362704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14:30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Pause (pause-snacks i Bessa)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Alle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Kafeteriakomiteen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  <a:tr h="15395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14:45</a:t>
                      </a:r>
                      <a:endParaRPr lang="nb-NO" sz="14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Hovedkorps; Samspill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Junior </a:t>
                      </a: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; samspill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Aspiranter:</a:t>
                      </a:r>
                      <a:r>
                        <a:rPr lang="nb-NO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Samspill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Korpsrommet</a:t>
                      </a:r>
                    </a:p>
                    <a:p>
                      <a:pPr algn="l" fontAlgn="ctr"/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Stort</a:t>
                      </a:r>
                      <a:r>
                        <a:rPr lang="nb-NO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Grupperom</a:t>
                      </a:r>
                      <a:endParaRPr lang="nb-NO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Marius (Nichlas)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Martin</a:t>
                      </a:r>
                      <a: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/>
                      </a:r>
                      <a:br>
                        <a:rPr lang="nb-NO" sz="1400" u="none" strike="noStrike" dirty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</a:br>
                      <a:r>
                        <a:rPr lang="nb-NO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Peder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</a:tr>
              <a:tr h="247793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15:45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Klargjøre for konsert / Pause (Drikke og</a:t>
                      </a:r>
                      <a:r>
                        <a:rPr lang="nb-NO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frukt på Bessa)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nb-NO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Alle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FF0000"/>
                    </a:solidFill>
                  </a:tcPr>
                </a:tc>
              </a:tr>
              <a:tr h="223841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16:00</a:t>
                      </a:r>
                      <a:endParaRPr lang="nb-NO" sz="20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Hentekonsert</a:t>
                      </a:r>
                      <a:endParaRPr lang="nb-NO" sz="20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Teatersalen</a:t>
                      </a:r>
                      <a:endParaRPr lang="nb-NO" sz="12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Alle</a:t>
                      </a:r>
                      <a:endParaRPr lang="nb-NO" sz="1200" b="1" i="0" u="none" strike="noStrike" dirty="0">
                        <a:solidFill>
                          <a:srgbClr val="00206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noFill/>
                  </a:tcPr>
                </a:tc>
              </a:tr>
              <a:tr h="223841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17:30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SLUTT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solidFill>
                            <a:schemeClr val="bg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8987" marR="8987" marT="5055" marB="0"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NB Main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C9C9C9"/>
      </a:accent1>
      <a:accent2>
        <a:srgbClr val="007272"/>
      </a:accent2>
      <a:accent3>
        <a:srgbClr val="77278A"/>
      </a:accent3>
      <a:accent4>
        <a:srgbClr val="49B1DE"/>
      </a:accent4>
      <a:accent5>
        <a:srgbClr val="E76A0B"/>
      </a:accent5>
      <a:accent6>
        <a:srgbClr val="9F111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7118</TotalTime>
  <Words>280</Words>
  <Application>Microsoft Office PowerPoint</Application>
  <PresentationFormat>Skjermfremvisning (4:3)</PresentationFormat>
  <Paragraphs>134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blank</vt:lpstr>
      <vt:lpstr>PowerPoint-presentasjon</vt:lpstr>
      <vt:lpstr>PowerPoint-presentasjon</vt:lpstr>
      <vt:lpstr>PowerPoint-presentasjon</vt:lpstr>
    </vt:vector>
  </TitlesOfParts>
  <Company>DnB NOR 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Maltau, Kristin</dc:creator>
  <cp:lastModifiedBy>Kristin Elisabeth Maltau</cp:lastModifiedBy>
  <cp:revision>64</cp:revision>
  <cp:lastPrinted>2014-02-26T14:46:00Z</cp:lastPrinted>
  <dcterms:created xsi:type="dcterms:W3CDTF">2013-01-26T19:10:37Z</dcterms:created>
  <dcterms:modified xsi:type="dcterms:W3CDTF">2014-02-26T14:52:20Z</dcterms:modified>
</cp:coreProperties>
</file>