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60" r:id="rId4"/>
  </p:sldIdLst>
  <p:sldSz cx="9144000" cy="6858000" type="screen4x3"/>
  <p:notesSz cx="6735763" cy="98663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F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18DA8-C07C-45D3-B29A-5B0594A0CEFE}" type="datetimeFigureOut">
              <a:rPr lang="nb-NO" smtClean="0"/>
              <a:t>26.02.2014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3C2A2D-6045-4EF7-B3C1-4983DE5E3B9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73001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3C2A2D-6045-4EF7-B3C1-4983DE5E3B95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2345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8B76-AD4E-4E24-AF28-CB0F88EF905D}" type="datetimeFigureOut">
              <a:rPr lang="nb-NO" smtClean="0"/>
              <a:t>26.02.2014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BF81-A6F7-4A24-A249-E76BC1AF49D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8B76-AD4E-4E24-AF28-CB0F88EF905D}" type="datetimeFigureOut">
              <a:rPr lang="nb-NO" smtClean="0"/>
              <a:t>26.02.2014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BF81-A6F7-4A24-A249-E76BC1AF49D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8B76-AD4E-4E24-AF28-CB0F88EF905D}" type="datetimeFigureOut">
              <a:rPr lang="nb-NO" smtClean="0"/>
              <a:t>26.02.2014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BF81-A6F7-4A24-A249-E76BC1AF49D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8B76-AD4E-4E24-AF28-CB0F88EF905D}" type="datetimeFigureOut">
              <a:rPr lang="nb-NO" smtClean="0"/>
              <a:t>26.02.2014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BF81-A6F7-4A24-A249-E76BC1AF49D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8B76-AD4E-4E24-AF28-CB0F88EF905D}" type="datetimeFigureOut">
              <a:rPr lang="nb-NO" smtClean="0"/>
              <a:t>26.02.2014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BF81-A6F7-4A24-A249-E76BC1AF49D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8B76-AD4E-4E24-AF28-CB0F88EF905D}" type="datetimeFigureOut">
              <a:rPr lang="nb-NO" smtClean="0"/>
              <a:t>26.02.2014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BF81-A6F7-4A24-A249-E76BC1AF49D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8B76-AD4E-4E24-AF28-CB0F88EF905D}" type="datetimeFigureOut">
              <a:rPr lang="nb-NO" smtClean="0"/>
              <a:t>26.02.2014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BF81-A6F7-4A24-A249-E76BC1AF49D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8B76-AD4E-4E24-AF28-CB0F88EF905D}" type="datetimeFigureOut">
              <a:rPr lang="nb-NO" smtClean="0"/>
              <a:t>26.02.2014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BF81-A6F7-4A24-A249-E76BC1AF49D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8B76-AD4E-4E24-AF28-CB0F88EF905D}" type="datetimeFigureOut">
              <a:rPr lang="nb-NO" smtClean="0"/>
              <a:t>26.02.2014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BF81-A6F7-4A24-A249-E76BC1AF49D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8B76-AD4E-4E24-AF28-CB0F88EF905D}" type="datetimeFigureOut">
              <a:rPr lang="nb-NO" smtClean="0"/>
              <a:t>26.02.2014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BF81-A6F7-4A24-A249-E76BC1AF49D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8B76-AD4E-4E24-AF28-CB0F88EF905D}" type="datetimeFigureOut">
              <a:rPr lang="nb-NO" smtClean="0"/>
              <a:t>26.02.2014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0BF81-A6F7-4A24-A249-E76BC1AF49D7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78B76-AD4E-4E24-AF28-CB0F88EF905D}" type="datetimeFigureOut">
              <a:rPr lang="nb-NO" smtClean="0"/>
              <a:t>26.02.2014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0BF81-A6F7-4A24-A249-E76BC1AF49D7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0980"/>
            <a:ext cx="8763455" cy="64783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2283" y="4671138"/>
            <a:ext cx="6400800" cy="1813861"/>
          </a:xfrm>
        </p:spPr>
        <p:txBody>
          <a:bodyPr/>
          <a:lstStyle/>
          <a:p>
            <a:r>
              <a:rPr lang="nb-NO" dirty="0" smtClean="0">
                <a:solidFill>
                  <a:schemeClr val="bg1"/>
                </a:solidFill>
              </a:rPr>
              <a:t>Hentekonsert</a:t>
            </a:r>
          </a:p>
          <a:p>
            <a:r>
              <a:rPr lang="nb-NO" dirty="0" smtClean="0">
                <a:solidFill>
                  <a:schemeClr val="bg1"/>
                </a:solidFill>
              </a:rPr>
              <a:t>Søndag 10. februar</a:t>
            </a:r>
            <a:endParaRPr lang="nb-NO" dirty="0">
              <a:solidFill>
                <a:schemeClr val="bg1"/>
              </a:solidFill>
            </a:endParaRPr>
          </a:p>
        </p:txBody>
      </p:sp>
      <p:sp>
        <p:nvSpPr>
          <p:cNvPr id="5" name="TekstSylinder 4"/>
          <p:cNvSpPr txBox="1"/>
          <p:nvPr/>
        </p:nvSpPr>
        <p:spPr>
          <a:xfrm>
            <a:off x="683568" y="620688"/>
            <a:ext cx="7916551" cy="5663089"/>
          </a:xfrm>
          <a:prstGeom prst="rect">
            <a:avLst/>
          </a:prstGeom>
          <a:noFill/>
          <a:ln w="57150">
            <a:noFill/>
            <a:prstDash val="lgDash"/>
          </a:ln>
        </p:spPr>
        <p:txBody>
          <a:bodyPr wrap="square" rtlCol="0">
            <a:spAutoFit/>
          </a:bodyPr>
          <a:lstStyle/>
          <a:p>
            <a:pPr algn="ctr"/>
            <a:endParaRPr lang="nb-NO" sz="2400" b="1" dirty="0" smtClean="0">
              <a:solidFill>
                <a:srgbClr val="002060"/>
              </a:solidFill>
              <a:latin typeface="Gigi" panose="04040504061007020D02" pitchFamily="82" charset="0"/>
            </a:endParaRPr>
          </a:p>
          <a:p>
            <a:pPr algn="ctr"/>
            <a:endParaRPr lang="nb-NO" sz="2400" b="1" dirty="0" smtClean="0">
              <a:solidFill>
                <a:srgbClr val="002060"/>
              </a:solidFill>
              <a:latin typeface="Gigi" panose="04040504061007020D02" pitchFamily="82" charset="0"/>
            </a:endParaRPr>
          </a:p>
          <a:p>
            <a:pPr algn="ctr"/>
            <a:endParaRPr lang="nb-NO" sz="2400" b="1" dirty="0" smtClean="0">
              <a:solidFill>
                <a:srgbClr val="002060"/>
              </a:solidFill>
              <a:latin typeface="Gigi" panose="04040504061007020D02" pitchFamily="82" charset="0"/>
            </a:endParaRPr>
          </a:p>
          <a:p>
            <a:pPr algn="ctr"/>
            <a:endParaRPr lang="nb-NO" sz="2400" b="1" dirty="0" smtClean="0">
              <a:solidFill>
                <a:srgbClr val="002060"/>
              </a:solidFill>
              <a:latin typeface="Gigi" panose="04040504061007020D02" pitchFamily="82" charset="0"/>
            </a:endParaRPr>
          </a:p>
          <a:p>
            <a:pPr algn="ctr"/>
            <a:endParaRPr lang="nb-NO" sz="2400" b="1" dirty="0" smtClean="0">
              <a:solidFill>
                <a:srgbClr val="002060"/>
              </a:solidFill>
              <a:latin typeface="Gigi" panose="04040504061007020D02" pitchFamily="82" charset="0"/>
            </a:endParaRPr>
          </a:p>
          <a:p>
            <a:pPr algn="ctr"/>
            <a:endParaRPr lang="nb-NO" sz="2400" b="1" dirty="0" smtClean="0">
              <a:solidFill>
                <a:srgbClr val="002060"/>
              </a:solidFill>
              <a:latin typeface="Gigi" panose="04040504061007020D02" pitchFamily="82" charset="0"/>
            </a:endParaRPr>
          </a:p>
          <a:p>
            <a:r>
              <a:rPr lang="nb-NO" b="1" dirty="0" smtClean="0">
                <a:solidFill>
                  <a:srgbClr val="002060"/>
                </a:solidFill>
                <a:latin typeface="Forte" panose="03060902040502070203" pitchFamily="66" charset="0"/>
                <a:cs typeface="Angsana New" panose="02020603050405020304" pitchFamily="18" charset="-34"/>
              </a:rPr>
              <a:t>Til: </a:t>
            </a:r>
          </a:p>
          <a:p>
            <a:r>
              <a:rPr lang="nb-NO" b="1" dirty="0" smtClean="0">
                <a:solidFill>
                  <a:srgbClr val="002060"/>
                </a:solidFill>
                <a:latin typeface="Forte" panose="03060902040502070203" pitchFamily="66" charset="0"/>
                <a:cs typeface="Angsana New" panose="02020603050405020304" pitchFamily="18" charset="-34"/>
              </a:rPr>
              <a:t>Uranienborg skolekorps og Marienlyst skoles </a:t>
            </a:r>
            <a:r>
              <a:rPr lang="nb-NO" b="1" dirty="0">
                <a:solidFill>
                  <a:srgbClr val="002060"/>
                </a:solidFill>
                <a:latin typeface="Forte" panose="03060902040502070203" pitchFamily="66" charset="0"/>
                <a:cs typeface="Angsana New" panose="02020603050405020304" pitchFamily="18" charset="-34"/>
              </a:rPr>
              <a:t>m</a:t>
            </a:r>
            <a:r>
              <a:rPr lang="nb-NO" b="1" dirty="0" smtClean="0">
                <a:solidFill>
                  <a:srgbClr val="002060"/>
                </a:solidFill>
                <a:latin typeface="Forte" panose="03060902040502070203" pitchFamily="66" charset="0"/>
                <a:cs typeface="Angsana New" panose="02020603050405020304" pitchFamily="18" charset="-34"/>
              </a:rPr>
              <a:t>usikkorps </a:t>
            </a:r>
          </a:p>
          <a:p>
            <a:endParaRPr lang="nb-NO" b="1" dirty="0" smtClean="0">
              <a:solidFill>
                <a:srgbClr val="002060"/>
              </a:solidFill>
              <a:latin typeface="Forte" panose="03060902040502070203" pitchFamily="66" charset="0"/>
              <a:cs typeface="Angsana New" panose="02020603050405020304" pitchFamily="18" charset="-34"/>
            </a:endParaRPr>
          </a:p>
          <a:p>
            <a:pPr algn="ctr"/>
            <a:r>
              <a:rPr lang="nb-NO" sz="3200" b="1" dirty="0" smtClean="0">
                <a:solidFill>
                  <a:srgbClr val="002060"/>
                </a:solidFill>
                <a:latin typeface="Forte" panose="03060902040502070203" pitchFamily="66" charset="0"/>
                <a:cs typeface="Angsana New" panose="02020603050405020304" pitchFamily="18" charset="-34"/>
              </a:rPr>
              <a:t>Invitasjon  til  Vårseminar</a:t>
            </a:r>
          </a:p>
          <a:p>
            <a:pPr algn="ctr"/>
            <a:r>
              <a:rPr lang="nb-NO" sz="3200" b="1" dirty="0" smtClean="0">
                <a:solidFill>
                  <a:srgbClr val="002060"/>
                </a:solidFill>
                <a:latin typeface="Forte" panose="03060902040502070203" pitchFamily="66" charset="0"/>
                <a:cs typeface="Angsana New" panose="02020603050405020304" pitchFamily="18" charset="-34"/>
              </a:rPr>
              <a:t>«JORDEN RUNDT»</a:t>
            </a:r>
          </a:p>
          <a:p>
            <a:pPr algn="ctr"/>
            <a:endParaRPr lang="nb-NO" sz="2800" b="1" dirty="0" smtClean="0">
              <a:solidFill>
                <a:srgbClr val="002060"/>
              </a:solidFill>
              <a:latin typeface="Gigi" panose="04040504061007020D02" pitchFamily="82" charset="0"/>
              <a:cs typeface="Angsana New" panose="02020603050405020304" pitchFamily="18" charset="-34"/>
            </a:endParaRPr>
          </a:p>
          <a:p>
            <a:r>
              <a:rPr lang="nb-NO" b="1" dirty="0" smtClean="0">
                <a:solidFill>
                  <a:srgbClr val="002060"/>
                </a:solidFill>
                <a:latin typeface="Forte" panose="03060902040502070203" pitchFamily="66" charset="0"/>
                <a:cs typeface="Angsana New" panose="02020603050405020304" pitchFamily="18" charset="-34"/>
              </a:rPr>
              <a:t>Uranienborg Skole</a:t>
            </a:r>
          </a:p>
          <a:p>
            <a:r>
              <a:rPr lang="nb-NO" b="1" dirty="0" smtClean="0">
                <a:solidFill>
                  <a:srgbClr val="002060"/>
                </a:solidFill>
                <a:latin typeface="Forte" panose="03060902040502070203" pitchFamily="66" charset="0"/>
                <a:cs typeface="Angsana New" panose="02020603050405020304" pitchFamily="18" charset="-34"/>
              </a:rPr>
              <a:t>Lørdag  8. mars : 10:30 – 16:30 (18:30) </a:t>
            </a:r>
          </a:p>
          <a:p>
            <a:r>
              <a:rPr lang="nb-NO" b="1" dirty="0" smtClean="0">
                <a:solidFill>
                  <a:srgbClr val="002060"/>
                </a:solidFill>
                <a:latin typeface="Forte" panose="03060902040502070203" pitchFamily="66" charset="0"/>
                <a:cs typeface="Angsana New" panose="02020603050405020304" pitchFamily="18" charset="-34"/>
              </a:rPr>
              <a:t>og Søndag  9. mars : 11:00 – 17:30, </a:t>
            </a:r>
          </a:p>
          <a:p>
            <a:r>
              <a:rPr lang="nb-NO" b="1" dirty="0" smtClean="0">
                <a:solidFill>
                  <a:srgbClr val="002060"/>
                </a:solidFill>
                <a:latin typeface="Forte" panose="03060902040502070203" pitchFamily="66" charset="0"/>
                <a:cs typeface="Angsana New" panose="02020603050405020304" pitchFamily="18" charset="-34"/>
              </a:rPr>
              <a:t>Søndag 9. mars er det hentekonsert kl 16:00</a:t>
            </a:r>
            <a:endParaRPr lang="nb-NO" b="1" dirty="0">
              <a:solidFill>
                <a:srgbClr val="002060"/>
              </a:solidFill>
              <a:latin typeface="Forte" panose="03060902040502070203" pitchFamily="66" charset="0"/>
              <a:cs typeface="Angsana New" panose="02020603050405020304" pitchFamily="18" charset="-34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3403" y="733241"/>
            <a:ext cx="2696716" cy="1891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ktangel 1"/>
          <p:cNvSpPr/>
          <p:nvPr/>
        </p:nvSpPr>
        <p:spPr>
          <a:xfrm>
            <a:off x="6948264" y="5733257"/>
            <a:ext cx="1651855" cy="3760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6" name="Avrundet rektangel 5"/>
          <p:cNvSpPr/>
          <p:nvPr/>
        </p:nvSpPr>
        <p:spPr>
          <a:xfrm rot="20888095">
            <a:off x="5275463" y="4577132"/>
            <a:ext cx="2880320" cy="72008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Music Mail   Musik-Mail</a:t>
            </a:r>
          </a:p>
          <a:p>
            <a:pPr algn="ctr"/>
            <a:r>
              <a:rPr lang="nb-NO" dirty="0" smtClean="0"/>
              <a:t>Worldwide</a:t>
            </a:r>
            <a:endParaRPr lang="nb-NO" dirty="0"/>
          </a:p>
        </p:txBody>
      </p:sp>
      <p:sp>
        <p:nvSpPr>
          <p:cNvPr id="13" name="TekstSylinder 12"/>
          <p:cNvSpPr txBox="1"/>
          <p:nvPr/>
        </p:nvSpPr>
        <p:spPr>
          <a:xfrm>
            <a:off x="3215144" y="1374304"/>
            <a:ext cx="1240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400" b="1" dirty="0" smtClean="0">
                <a:solidFill>
                  <a:srgbClr val="002060"/>
                </a:solidFill>
                <a:latin typeface="Arial Rounded MT Bold" panose="020F0704030504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Mars 08</a:t>
            </a:r>
          </a:p>
          <a:p>
            <a:pPr algn="ctr"/>
            <a:r>
              <a:rPr lang="nb-NO" sz="1400" b="1" dirty="0" smtClean="0">
                <a:solidFill>
                  <a:srgbClr val="002060"/>
                </a:solidFill>
                <a:latin typeface="Arial Rounded MT Bold" panose="020F0704030504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10:30</a:t>
            </a:r>
          </a:p>
          <a:p>
            <a:pPr algn="ctr"/>
            <a:r>
              <a:rPr lang="nb-NO" sz="1400" b="1" dirty="0" smtClean="0">
                <a:solidFill>
                  <a:srgbClr val="002060"/>
                </a:solidFill>
                <a:latin typeface="Arial Rounded MT Bold" panose="020F0704030504030204" pitchFamily="34" charset="0"/>
                <a:ea typeface="Tahoma" panose="020B0604030504040204" pitchFamily="34" charset="0"/>
                <a:cs typeface="Times New Roman" panose="02020603050405020304" pitchFamily="18" charset="0"/>
              </a:rPr>
              <a:t>2014</a:t>
            </a:r>
            <a:endParaRPr lang="nb-NO" sz="1400" b="1" dirty="0">
              <a:solidFill>
                <a:srgbClr val="002060"/>
              </a:solidFill>
              <a:latin typeface="Arial Rounded MT Bold" panose="020F0704030504030204" pitchFamily="34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3144290" y="1092822"/>
            <a:ext cx="1382436" cy="1239828"/>
          </a:xfrm>
          <a:prstGeom prst="ellipse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9790" y="1092822"/>
            <a:ext cx="1894558" cy="1203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Frihåndsform 19"/>
          <p:cNvSpPr/>
          <p:nvPr/>
        </p:nvSpPr>
        <p:spPr>
          <a:xfrm>
            <a:off x="3832391" y="1265725"/>
            <a:ext cx="2244435" cy="217158"/>
          </a:xfrm>
          <a:custGeom>
            <a:avLst/>
            <a:gdLst>
              <a:gd name="connsiteX0" fmla="*/ 0 w 7841673"/>
              <a:gd name="connsiteY0" fmla="*/ 184775 h 739117"/>
              <a:gd name="connsiteX1" fmla="*/ 1801091 w 7841673"/>
              <a:gd name="connsiteY1" fmla="*/ 32375 h 739117"/>
              <a:gd name="connsiteX2" fmla="*/ 3366655 w 7841673"/>
              <a:gd name="connsiteY2" fmla="*/ 738957 h 739117"/>
              <a:gd name="connsiteX3" fmla="*/ 4710545 w 7841673"/>
              <a:gd name="connsiteY3" fmla="*/ 101648 h 739117"/>
              <a:gd name="connsiteX4" fmla="*/ 6844145 w 7841673"/>
              <a:gd name="connsiteY4" fmla="*/ 531138 h 739117"/>
              <a:gd name="connsiteX5" fmla="*/ 7841673 w 7841673"/>
              <a:gd name="connsiteY5" fmla="*/ 32375 h 739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41673" h="739117">
                <a:moveTo>
                  <a:pt x="0" y="184775"/>
                </a:moveTo>
                <a:cubicBezTo>
                  <a:pt x="619991" y="62393"/>
                  <a:pt x="1239982" y="-59989"/>
                  <a:pt x="1801091" y="32375"/>
                </a:cubicBezTo>
                <a:cubicBezTo>
                  <a:pt x="2362200" y="124739"/>
                  <a:pt x="2881746" y="727412"/>
                  <a:pt x="3366655" y="738957"/>
                </a:cubicBezTo>
                <a:cubicBezTo>
                  <a:pt x="3851564" y="750503"/>
                  <a:pt x="4130963" y="136284"/>
                  <a:pt x="4710545" y="101648"/>
                </a:cubicBezTo>
                <a:cubicBezTo>
                  <a:pt x="5290127" y="67012"/>
                  <a:pt x="6322290" y="542684"/>
                  <a:pt x="6844145" y="531138"/>
                </a:cubicBezTo>
                <a:cubicBezTo>
                  <a:pt x="7366000" y="519593"/>
                  <a:pt x="7603836" y="275984"/>
                  <a:pt x="7841673" y="32375"/>
                </a:cubicBezTo>
              </a:path>
            </a:pathLst>
          </a:cu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6" name="Frihåndsform 25"/>
          <p:cNvSpPr/>
          <p:nvPr/>
        </p:nvSpPr>
        <p:spPr>
          <a:xfrm>
            <a:off x="3984791" y="1418125"/>
            <a:ext cx="2244435" cy="217158"/>
          </a:xfrm>
          <a:custGeom>
            <a:avLst/>
            <a:gdLst>
              <a:gd name="connsiteX0" fmla="*/ 0 w 7841673"/>
              <a:gd name="connsiteY0" fmla="*/ 184775 h 739117"/>
              <a:gd name="connsiteX1" fmla="*/ 1801091 w 7841673"/>
              <a:gd name="connsiteY1" fmla="*/ 32375 h 739117"/>
              <a:gd name="connsiteX2" fmla="*/ 3366655 w 7841673"/>
              <a:gd name="connsiteY2" fmla="*/ 738957 h 739117"/>
              <a:gd name="connsiteX3" fmla="*/ 4710545 w 7841673"/>
              <a:gd name="connsiteY3" fmla="*/ 101648 h 739117"/>
              <a:gd name="connsiteX4" fmla="*/ 6844145 w 7841673"/>
              <a:gd name="connsiteY4" fmla="*/ 531138 h 739117"/>
              <a:gd name="connsiteX5" fmla="*/ 7841673 w 7841673"/>
              <a:gd name="connsiteY5" fmla="*/ 32375 h 739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41673" h="739117">
                <a:moveTo>
                  <a:pt x="0" y="184775"/>
                </a:moveTo>
                <a:cubicBezTo>
                  <a:pt x="619991" y="62393"/>
                  <a:pt x="1239982" y="-59989"/>
                  <a:pt x="1801091" y="32375"/>
                </a:cubicBezTo>
                <a:cubicBezTo>
                  <a:pt x="2362200" y="124739"/>
                  <a:pt x="2881746" y="727412"/>
                  <a:pt x="3366655" y="738957"/>
                </a:cubicBezTo>
                <a:cubicBezTo>
                  <a:pt x="3851564" y="750503"/>
                  <a:pt x="4130963" y="136284"/>
                  <a:pt x="4710545" y="101648"/>
                </a:cubicBezTo>
                <a:cubicBezTo>
                  <a:pt x="5290127" y="67012"/>
                  <a:pt x="6322290" y="542684"/>
                  <a:pt x="6844145" y="531138"/>
                </a:cubicBezTo>
                <a:cubicBezTo>
                  <a:pt x="7366000" y="519593"/>
                  <a:pt x="7603836" y="275984"/>
                  <a:pt x="7841673" y="32375"/>
                </a:cubicBezTo>
              </a:path>
            </a:pathLst>
          </a:cu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7" name="Frihåndsform 26"/>
          <p:cNvSpPr/>
          <p:nvPr/>
        </p:nvSpPr>
        <p:spPr>
          <a:xfrm>
            <a:off x="4137191" y="1570525"/>
            <a:ext cx="2244435" cy="217158"/>
          </a:xfrm>
          <a:custGeom>
            <a:avLst/>
            <a:gdLst>
              <a:gd name="connsiteX0" fmla="*/ 0 w 7841673"/>
              <a:gd name="connsiteY0" fmla="*/ 184775 h 739117"/>
              <a:gd name="connsiteX1" fmla="*/ 1801091 w 7841673"/>
              <a:gd name="connsiteY1" fmla="*/ 32375 h 739117"/>
              <a:gd name="connsiteX2" fmla="*/ 3366655 w 7841673"/>
              <a:gd name="connsiteY2" fmla="*/ 738957 h 739117"/>
              <a:gd name="connsiteX3" fmla="*/ 4710545 w 7841673"/>
              <a:gd name="connsiteY3" fmla="*/ 101648 h 739117"/>
              <a:gd name="connsiteX4" fmla="*/ 6844145 w 7841673"/>
              <a:gd name="connsiteY4" fmla="*/ 531138 h 739117"/>
              <a:gd name="connsiteX5" fmla="*/ 7841673 w 7841673"/>
              <a:gd name="connsiteY5" fmla="*/ 32375 h 739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41673" h="739117">
                <a:moveTo>
                  <a:pt x="0" y="184775"/>
                </a:moveTo>
                <a:cubicBezTo>
                  <a:pt x="619991" y="62393"/>
                  <a:pt x="1239982" y="-59989"/>
                  <a:pt x="1801091" y="32375"/>
                </a:cubicBezTo>
                <a:cubicBezTo>
                  <a:pt x="2362200" y="124739"/>
                  <a:pt x="2881746" y="727412"/>
                  <a:pt x="3366655" y="738957"/>
                </a:cubicBezTo>
                <a:cubicBezTo>
                  <a:pt x="3851564" y="750503"/>
                  <a:pt x="4130963" y="136284"/>
                  <a:pt x="4710545" y="101648"/>
                </a:cubicBezTo>
                <a:cubicBezTo>
                  <a:pt x="5290127" y="67012"/>
                  <a:pt x="6322290" y="542684"/>
                  <a:pt x="6844145" y="531138"/>
                </a:cubicBezTo>
                <a:cubicBezTo>
                  <a:pt x="7366000" y="519593"/>
                  <a:pt x="7603836" y="275984"/>
                  <a:pt x="7841673" y="32375"/>
                </a:cubicBezTo>
              </a:path>
            </a:pathLst>
          </a:cu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8" name="Frihåndsform 27"/>
          <p:cNvSpPr/>
          <p:nvPr/>
        </p:nvSpPr>
        <p:spPr>
          <a:xfrm>
            <a:off x="4289591" y="1722925"/>
            <a:ext cx="2244435" cy="217158"/>
          </a:xfrm>
          <a:custGeom>
            <a:avLst/>
            <a:gdLst>
              <a:gd name="connsiteX0" fmla="*/ 0 w 7841673"/>
              <a:gd name="connsiteY0" fmla="*/ 184775 h 739117"/>
              <a:gd name="connsiteX1" fmla="*/ 1801091 w 7841673"/>
              <a:gd name="connsiteY1" fmla="*/ 32375 h 739117"/>
              <a:gd name="connsiteX2" fmla="*/ 3366655 w 7841673"/>
              <a:gd name="connsiteY2" fmla="*/ 738957 h 739117"/>
              <a:gd name="connsiteX3" fmla="*/ 4710545 w 7841673"/>
              <a:gd name="connsiteY3" fmla="*/ 101648 h 739117"/>
              <a:gd name="connsiteX4" fmla="*/ 6844145 w 7841673"/>
              <a:gd name="connsiteY4" fmla="*/ 531138 h 739117"/>
              <a:gd name="connsiteX5" fmla="*/ 7841673 w 7841673"/>
              <a:gd name="connsiteY5" fmla="*/ 32375 h 739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41673" h="739117">
                <a:moveTo>
                  <a:pt x="0" y="184775"/>
                </a:moveTo>
                <a:cubicBezTo>
                  <a:pt x="619991" y="62393"/>
                  <a:pt x="1239982" y="-59989"/>
                  <a:pt x="1801091" y="32375"/>
                </a:cubicBezTo>
                <a:cubicBezTo>
                  <a:pt x="2362200" y="124739"/>
                  <a:pt x="2881746" y="727412"/>
                  <a:pt x="3366655" y="738957"/>
                </a:cubicBezTo>
                <a:cubicBezTo>
                  <a:pt x="3851564" y="750503"/>
                  <a:pt x="4130963" y="136284"/>
                  <a:pt x="4710545" y="101648"/>
                </a:cubicBezTo>
                <a:cubicBezTo>
                  <a:pt x="5290127" y="67012"/>
                  <a:pt x="6322290" y="542684"/>
                  <a:pt x="6844145" y="531138"/>
                </a:cubicBezTo>
                <a:cubicBezTo>
                  <a:pt x="7366000" y="519593"/>
                  <a:pt x="7603836" y="275984"/>
                  <a:pt x="7841673" y="32375"/>
                </a:cubicBezTo>
              </a:path>
            </a:pathLst>
          </a:cu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9" name="Frihåndsform 28"/>
          <p:cNvSpPr/>
          <p:nvPr/>
        </p:nvSpPr>
        <p:spPr>
          <a:xfrm>
            <a:off x="4441991" y="1875325"/>
            <a:ext cx="2244435" cy="217158"/>
          </a:xfrm>
          <a:custGeom>
            <a:avLst/>
            <a:gdLst>
              <a:gd name="connsiteX0" fmla="*/ 0 w 7841673"/>
              <a:gd name="connsiteY0" fmla="*/ 184775 h 739117"/>
              <a:gd name="connsiteX1" fmla="*/ 1801091 w 7841673"/>
              <a:gd name="connsiteY1" fmla="*/ 32375 h 739117"/>
              <a:gd name="connsiteX2" fmla="*/ 3366655 w 7841673"/>
              <a:gd name="connsiteY2" fmla="*/ 738957 h 739117"/>
              <a:gd name="connsiteX3" fmla="*/ 4710545 w 7841673"/>
              <a:gd name="connsiteY3" fmla="*/ 101648 h 739117"/>
              <a:gd name="connsiteX4" fmla="*/ 6844145 w 7841673"/>
              <a:gd name="connsiteY4" fmla="*/ 531138 h 739117"/>
              <a:gd name="connsiteX5" fmla="*/ 7841673 w 7841673"/>
              <a:gd name="connsiteY5" fmla="*/ 32375 h 739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41673" h="739117">
                <a:moveTo>
                  <a:pt x="0" y="184775"/>
                </a:moveTo>
                <a:cubicBezTo>
                  <a:pt x="619991" y="62393"/>
                  <a:pt x="1239982" y="-59989"/>
                  <a:pt x="1801091" y="32375"/>
                </a:cubicBezTo>
                <a:cubicBezTo>
                  <a:pt x="2362200" y="124739"/>
                  <a:pt x="2881746" y="727412"/>
                  <a:pt x="3366655" y="738957"/>
                </a:cubicBezTo>
                <a:cubicBezTo>
                  <a:pt x="3851564" y="750503"/>
                  <a:pt x="4130963" y="136284"/>
                  <a:pt x="4710545" y="101648"/>
                </a:cubicBezTo>
                <a:cubicBezTo>
                  <a:pt x="5290127" y="67012"/>
                  <a:pt x="6322290" y="542684"/>
                  <a:pt x="6844145" y="531138"/>
                </a:cubicBezTo>
                <a:cubicBezTo>
                  <a:pt x="7366000" y="519593"/>
                  <a:pt x="7603836" y="275984"/>
                  <a:pt x="7841673" y="32375"/>
                </a:cubicBezTo>
              </a:path>
            </a:pathLst>
          </a:cu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30" name="Frihåndsform 29"/>
          <p:cNvSpPr/>
          <p:nvPr/>
        </p:nvSpPr>
        <p:spPr>
          <a:xfrm>
            <a:off x="4594391" y="2027725"/>
            <a:ext cx="2244435" cy="217158"/>
          </a:xfrm>
          <a:custGeom>
            <a:avLst/>
            <a:gdLst>
              <a:gd name="connsiteX0" fmla="*/ 0 w 7841673"/>
              <a:gd name="connsiteY0" fmla="*/ 184775 h 739117"/>
              <a:gd name="connsiteX1" fmla="*/ 1801091 w 7841673"/>
              <a:gd name="connsiteY1" fmla="*/ 32375 h 739117"/>
              <a:gd name="connsiteX2" fmla="*/ 3366655 w 7841673"/>
              <a:gd name="connsiteY2" fmla="*/ 738957 h 739117"/>
              <a:gd name="connsiteX3" fmla="*/ 4710545 w 7841673"/>
              <a:gd name="connsiteY3" fmla="*/ 101648 h 739117"/>
              <a:gd name="connsiteX4" fmla="*/ 6844145 w 7841673"/>
              <a:gd name="connsiteY4" fmla="*/ 531138 h 739117"/>
              <a:gd name="connsiteX5" fmla="*/ 7841673 w 7841673"/>
              <a:gd name="connsiteY5" fmla="*/ 32375 h 739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841673" h="739117">
                <a:moveTo>
                  <a:pt x="0" y="184775"/>
                </a:moveTo>
                <a:cubicBezTo>
                  <a:pt x="619991" y="62393"/>
                  <a:pt x="1239982" y="-59989"/>
                  <a:pt x="1801091" y="32375"/>
                </a:cubicBezTo>
                <a:cubicBezTo>
                  <a:pt x="2362200" y="124739"/>
                  <a:pt x="2881746" y="727412"/>
                  <a:pt x="3366655" y="738957"/>
                </a:cubicBezTo>
                <a:cubicBezTo>
                  <a:pt x="3851564" y="750503"/>
                  <a:pt x="4130963" y="136284"/>
                  <a:pt x="4710545" y="101648"/>
                </a:cubicBezTo>
                <a:cubicBezTo>
                  <a:pt x="5290127" y="67012"/>
                  <a:pt x="6322290" y="542684"/>
                  <a:pt x="6844145" y="531138"/>
                </a:cubicBezTo>
                <a:cubicBezTo>
                  <a:pt x="7366000" y="519593"/>
                  <a:pt x="7603836" y="275984"/>
                  <a:pt x="7841673" y="32375"/>
                </a:cubicBezTo>
              </a:path>
            </a:pathLst>
          </a:cu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6061229"/>
              </p:ext>
            </p:extLst>
          </p:nvPr>
        </p:nvGraphicFramePr>
        <p:xfrm>
          <a:off x="611560" y="764704"/>
          <a:ext cx="7709251" cy="53487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7140"/>
                <a:gridCol w="3866939"/>
                <a:gridCol w="1655108"/>
                <a:gridCol w="1640064"/>
              </a:tblGrid>
              <a:tr h="36530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nn-NO" sz="2000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Seminarprogram </a:t>
                      </a:r>
                      <a:r>
                        <a:rPr lang="nn-NO" sz="2000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8.</a:t>
                      </a:r>
                      <a:r>
                        <a:rPr lang="nn-NO" sz="20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og 9. mars 2014</a:t>
                      </a:r>
                      <a:endParaRPr lang="nn-NO" sz="20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18029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Lørdag 8.</a:t>
                      </a:r>
                      <a:r>
                        <a:rPr lang="nb-NO" sz="1400" b="1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mars 2014</a:t>
                      </a:r>
                      <a:endParaRPr lang="nb-NO" sz="1400" b="1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153959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Tid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Aktivitet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Kommentar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ansvarlig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FF0000"/>
                    </a:solidFill>
                  </a:tcPr>
                </a:tc>
              </a:tr>
              <a:tr h="782045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10:30</a:t>
                      </a:r>
                    </a:p>
                  </a:txBody>
                  <a:tcPr marL="8987" marR="8987" marT="505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Velkommen og informasjon – Juniorer</a:t>
                      </a:r>
                      <a:r>
                        <a:rPr lang="nb-NO" sz="14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og Hovedkorps</a:t>
                      </a:r>
                      <a:endParaRPr lang="nb-NO" sz="1400" u="none" strike="noStrike" dirty="0" smtClean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Hovedkorps: Notelære i grupper og gruppesamspill</a:t>
                      </a:r>
                    </a:p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Juniorer; Samspill</a:t>
                      </a:r>
                    </a:p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Trommer (HK</a:t>
                      </a:r>
                      <a:r>
                        <a:rPr lang="nb-NO" sz="14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og </a:t>
                      </a:r>
                      <a:r>
                        <a:rPr lang="nb-NO" sz="1400" u="none" strike="noStrike" baseline="0" dirty="0" err="1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Jr</a:t>
                      </a:r>
                      <a:r>
                        <a:rPr lang="nb-NO" sz="14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)</a:t>
                      </a:r>
                      <a:endParaRPr lang="nb-NO" sz="1400" u="none" strike="noStrike" dirty="0" smtClean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Teatersalen</a:t>
                      </a:r>
                    </a:p>
                    <a:p>
                      <a:pPr algn="l" fontAlgn="ctr"/>
                      <a:r>
                        <a:rPr lang="nn-NO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Grupperom</a:t>
                      </a:r>
                    </a:p>
                    <a:p>
                      <a:pPr algn="l" fontAlgn="ctr"/>
                      <a:r>
                        <a:rPr lang="nn-NO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Teatersalen</a:t>
                      </a:r>
                    </a:p>
                    <a:p>
                      <a:pPr algn="l" fontAlgn="ctr"/>
                      <a:r>
                        <a:rPr lang="nn-NO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Trommerom</a:t>
                      </a:r>
                      <a:endParaRPr lang="nn-NO" sz="1400" b="0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Marius,</a:t>
                      </a:r>
                      <a:r>
                        <a:rPr lang="nb-NO" sz="14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Martin, Peder, </a:t>
                      </a:r>
                    </a:p>
                    <a:p>
                      <a:pPr algn="l" fontAlgn="ctr"/>
                      <a:r>
                        <a:rPr lang="nb-NO" sz="14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Instruktører</a:t>
                      </a:r>
                    </a:p>
                    <a:p>
                      <a:pPr algn="l" fontAlgn="ctr"/>
                      <a:r>
                        <a:rPr lang="nb-NO" sz="1400" b="0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Martin / Peder</a:t>
                      </a:r>
                    </a:p>
                    <a:p>
                      <a:pPr algn="l" fontAlgn="ctr"/>
                      <a:r>
                        <a:rPr lang="nb-NO" sz="1400" b="0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Nichlas</a:t>
                      </a:r>
                      <a:endParaRPr lang="nb-NO" sz="1400" b="0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/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12:00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Lunsj </a:t>
                      </a:r>
                      <a:r>
                        <a:rPr lang="nb-NO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i Bessa – </a:t>
                      </a:r>
                      <a:r>
                        <a:rPr lang="nb-NO" sz="140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Saturday</a:t>
                      </a:r>
                      <a:r>
                        <a:rPr lang="nb-NO" sz="14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Surprise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Lunsj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Kafeteriakomiteen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</a:tr>
              <a:tr h="461874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12:30</a:t>
                      </a:r>
                      <a:endParaRPr lang="nb-NO" sz="1400" b="1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Hovedkorps:</a:t>
                      </a:r>
                      <a:r>
                        <a:rPr lang="nb-NO" sz="14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Samspill</a:t>
                      </a:r>
                      <a: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/>
                      </a:r>
                      <a:b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</a:b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Juniorer;</a:t>
                      </a:r>
                      <a:r>
                        <a:rPr lang="nb-NO" sz="14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Notelære og gruppesamspill</a:t>
                      </a:r>
                    </a:p>
                    <a:p>
                      <a:pPr algn="l" fontAlgn="ctr"/>
                      <a:r>
                        <a:rPr lang="nb-NO" sz="14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Trommer (HK og </a:t>
                      </a:r>
                      <a:r>
                        <a:rPr lang="nb-NO" sz="1400" u="none" strike="noStrike" baseline="0" dirty="0" err="1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Jr</a:t>
                      </a:r>
                      <a:r>
                        <a:rPr lang="nb-NO" sz="14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)</a:t>
                      </a:r>
                      <a: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/>
                      </a:r>
                      <a:b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</a:b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Aspiranter: Samspill</a:t>
                      </a:r>
                      <a:endParaRPr lang="nb-NO" sz="1400" b="0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Teatersalen</a:t>
                      </a:r>
                    </a:p>
                    <a:p>
                      <a:pPr algn="l" fontAlgn="ctr"/>
                      <a:r>
                        <a:rPr lang="nb-NO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Grupperom</a:t>
                      </a:r>
                    </a:p>
                    <a:p>
                      <a:pPr algn="l" fontAlgn="ctr"/>
                      <a:r>
                        <a:rPr lang="nb-NO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Trommerom</a:t>
                      </a:r>
                    </a:p>
                    <a:p>
                      <a:pPr algn="l" fontAlgn="ctr"/>
                      <a:r>
                        <a:rPr lang="nb-NO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Korpsrom</a:t>
                      </a:r>
                      <a:endParaRPr lang="nb-NO" sz="1400" b="0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Marius</a:t>
                      </a:r>
                      <a:b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</a:b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Instruktører</a:t>
                      </a:r>
                    </a:p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Nichlas</a:t>
                      </a:r>
                      <a: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/>
                      </a:r>
                      <a:b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</a:b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Martin / Peder</a:t>
                      </a:r>
                      <a:endParaRPr lang="nb-NO" sz="1400" b="0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/>
                </a:tc>
              </a:tr>
              <a:tr h="434985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14:30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Pause (pause-snacks i Bessa)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Alle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 </a:t>
                      </a:r>
                      <a:r>
                        <a:rPr lang="nb-NO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Kafeteriakomiteen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</a:tr>
              <a:tr h="461874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14:45</a:t>
                      </a:r>
                      <a:endParaRPr lang="nb-NO" sz="1400" b="1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Hovedkorps; gruppesamspill</a:t>
                      </a:r>
                      <a: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/>
                      </a:r>
                      <a:b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</a:b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Junior; samspill</a:t>
                      </a:r>
                    </a:p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Trommer (HK og </a:t>
                      </a:r>
                      <a:r>
                        <a:rPr lang="nb-NO" sz="1400" u="none" strike="noStrike" dirty="0" err="1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Jr</a:t>
                      </a: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)</a:t>
                      </a:r>
                      <a: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/>
                      </a:r>
                      <a:b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</a:b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Aspiranter:</a:t>
                      </a:r>
                      <a:r>
                        <a:rPr lang="nb-NO" sz="14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Samspill</a:t>
                      </a:r>
                      <a:endParaRPr lang="nb-NO" sz="1400" b="0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Grupperom</a:t>
                      </a:r>
                    </a:p>
                    <a:p>
                      <a:pPr algn="l" fontAlgn="ctr"/>
                      <a:r>
                        <a:rPr lang="nb-NO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Teatersalen</a:t>
                      </a:r>
                    </a:p>
                    <a:p>
                      <a:pPr algn="l" fontAlgn="ctr"/>
                      <a:r>
                        <a:rPr lang="nb-NO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Trommerom</a:t>
                      </a:r>
                    </a:p>
                    <a:p>
                      <a:pPr algn="l" fontAlgn="ctr"/>
                      <a:r>
                        <a:rPr lang="nb-NO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Korpsrom</a:t>
                      </a:r>
                      <a:endParaRPr lang="nb-NO" sz="1400" b="0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Instruktører</a:t>
                      </a:r>
                      <a: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/>
                      </a:r>
                      <a:b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</a:b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Martin</a:t>
                      </a:r>
                    </a:p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Nichlas</a:t>
                      </a:r>
                      <a: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/>
                      </a:r>
                      <a:b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</a:b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Peder</a:t>
                      </a:r>
                      <a:endParaRPr lang="nb-NO" sz="1400" b="0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/>
                </a:tc>
              </a:tr>
              <a:tr h="153959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16:30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Øvelse slutt for i </a:t>
                      </a:r>
                      <a:r>
                        <a:rPr lang="nb-NO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dag – opprydding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 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 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FF0000"/>
                    </a:solidFill>
                  </a:tcPr>
                </a:tc>
              </a:tr>
              <a:tr h="247793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20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16:30</a:t>
                      </a:r>
                      <a:endParaRPr lang="nb-NO" sz="2000" b="1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2000" b="1" u="none" strike="noStrike" dirty="0" err="1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Disco</a:t>
                      </a:r>
                      <a:r>
                        <a:rPr lang="nb-NO" sz="2000" b="1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</a:t>
                      </a:r>
                      <a:r>
                        <a:rPr lang="nb-NO" sz="20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&amp;</a:t>
                      </a:r>
                      <a:r>
                        <a:rPr lang="nb-NO" sz="2000" b="1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P</a:t>
                      </a:r>
                      <a:r>
                        <a:rPr lang="nb-NO" sz="20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izza for alle!</a:t>
                      </a:r>
                      <a:endParaRPr lang="nb-NO" sz="2000" b="1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Bessa/Korpsrommet</a:t>
                      </a:r>
                      <a:endParaRPr lang="nb-NO" sz="1200" b="1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1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 </a:t>
                      </a:r>
                      <a:r>
                        <a:rPr lang="nb-NO" sz="12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Uranienborgstyret</a:t>
                      </a:r>
                      <a:endParaRPr lang="nb-NO" sz="1200" b="1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noFill/>
                  </a:tcPr>
                </a:tc>
              </a:tr>
              <a:tr h="223841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18:30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b="1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Fullstendig slutt for i dag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b="1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Alle</a:t>
                      </a:r>
                      <a:br>
                        <a:rPr lang="nb-NO" sz="1400" b="1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</a:b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 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472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8055948"/>
              </p:ext>
            </p:extLst>
          </p:nvPr>
        </p:nvGraphicFramePr>
        <p:xfrm>
          <a:off x="611560" y="764704"/>
          <a:ext cx="7709251" cy="52371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7140"/>
                <a:gridCol w="3866939"/>
                <a:gridCol w="1655108"/>
                <a:gridCol w="1640064"/>
              </a:tblGrid>
              <a:tr h="365301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nn-NO" sz="2000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Seminarprogram </a:t>
                      </a:r>
                      <a:r>
                        <a:rPr lang="nn-NO" sz="2000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8.</a:t>
                      </a:r>
                      <a:r>
                        <a:rPr lang="nn-NO" sz="20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og 9. mars 2014</a:t>
                      </a:r>
                      <a:endParaRPr lang="nn-NO" sz="20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18029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Søndag 9.</a:t>
                      </a:r>
                      <a:r>
                        <a:rPr lang="nb-NO" sz="1400" b="1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mars 2014</a:t>
                      </a:r>
                      <a:endParaRPr lang="nb-NO" sz="1400" b="1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153959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Tid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Aktivitet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Kommentar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Ansvarlig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FF0000"/>
                    </a:solidFill>
                  </a:tcPr>
                </a:tc>
              </a:tr>
              <a:tr h="566021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11:00</a:t>
                      </a:r>
                    </a:p>
                  </a:txBody>
                  <a:tcPr marL="8987" marR="8987" marT="505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Hovedkorps: Gruppesamspill (og litt notelære)</a:t>
                      </a:r>
                    </a:p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Juniorer; Samspill</a:t>
                      </a:r>
                    </a:p>
                  </a:txBody>
                  <a:tcPr marL="8987" marR="8987" marT="505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n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Grupperom</a:t>
                      </a:r>
                    </a:p>
                    <a:p>
                      <a:pPr algn="l" fontAlgn="ctr"/>
                      <a:r>
                        <a:rPr lang="nn-NO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Teatersalen</a:t>
                      </a:r>
                    </a:p>
                  </a:txBody>
                  <a:tcPr marL="8987" marR="8987" marT="505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Instruktører</a:t>
                      </a:r>
                    </a:p>
                    <a:p>
                      <a:pPr algn="l" fontAlgn="ctr"/>
                      <a:r>
                        <a:rPr lang="nb-NO" sz="1400" b="0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Martin / Peder</a:t>
                      </a:r>
                    </a:p>
                  </a:txBody>
                  <a:tcPr marL="8987" marR="8987" marT="5055" marB="0" anchor="ctr">
                    <a:noFill/>
                  </a:tcPr>
                </a:tc>
              </a:tr>
              <a:tr h="576064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12:00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Lunsj </a:t>
                      </a:r>
                      <a:r>
                        <a:rPr lang="nb-NO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i Bessa – Taco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Lunsj for alle (også aspirantene)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Kafeteriakomiteen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</a:tr>
              <a:tr h="461874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12:30</a:t>
                      </a:r>
                      <a:endParaRPr lang="nb-NO" sz="1400" b="1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Hovedkorps:</a:t>
                      </a:r>
                      <a:r>
                        <a:rPr lang="nb-NO" sz="14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Samspill</a:t>
                      </a: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/>
                      </a:r>
                      <a:b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</a:b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Juniorer;</a:t>
                      </a:r>
                      <a:r>
                        <a:rPr lang="nb-NO" sz="14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Gruppesamspill (og litt notelære)</a:t>
                      </a: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/>
                      </a:r>
                      <a:b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</a:b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Aspiranter: Samspill</a:t>
                      </a:r>
                      <a:endParaRPr lang="nb-NO" sz="1400" b="0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Teatersalen</a:t>
                      </a:r>
                    </a:p>
                    <a:p>
                      <a:pPr algn="l" fontAlgn="ctr"/>
                      <a:r>
                        <a:rPr lang="nb-NO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Grupperom</a:t>
                      </a:r>
                    </a:p>
                    <a:p>
                      <a:pPr algn="l" fontAlgn="ctr"/>
                      <a:r>
                        <a:rPr lang="nb-NO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Korpsrommet</a:t>
                      </a:r>
                      <a:endParaRPr lang="nb-NO" sz="1400" b="0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Marius</a:t>
                      </a:r>
                      <a: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/>
                      </a:r>
                      <a:b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</a:b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Instruktører</a:t>
                      </a:r>
                      <a: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/>
                      </a:r>
                      <a:b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</a:b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Martin / Peder</a:t>
                      </a:r>
                      <a:endParaRPr lang="nb-NO" sz="1400" b="0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34985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13:30</a:t>
                      </a:r>
                      <a:endParaRPr lang="nb-NO" sz="1400" b="1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Hovedkorps:</a:t>
                      </a:r>
                      <a:r>
                        <a:rPr lang="nb-NO" sz="14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Samspill</a:t>
                      </a: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/>
                      </a:r>
                      <a:b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</a:b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Juniorer;</a:t>
                      </a:r>
                      <a:r>
                        <a:rPr lang="nb-NO" sz="14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Samspill</a:t>
                      </a:r>
                    </a:p>
                    <a:p>
                      <a:pPr algn="l" fontAlgn="ctr"/>
                      <a:r>
                        <a:rPr lang="nb-NO" sz="14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Trommer (HK og </a:t>
                      </a:r>
                      <a:r>
                        <a:rPr lang="nb-NO" sz="1400" u="none" strike="noStrike" baseline="0" dirty="0" err="1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Jr</a:t>
                      </a:r>
                      <a:r>
                        <a:rPr lang="nb-NO" sz="14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)</a:t>
                      </a: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/>
                      </a:r>
                      <a:b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</a:b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Aspiranter: Gruppesamspill</a:t>
                      </a:r>
                      <a:endParaRPr lang="nb-NO" sz="1400" b="0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Teatersalen</a:t>
                      </a:r>
                    </a:p>
                    <a:p>
                      <a:pPr algn="l" fontAlgn="ctr"/>
                      <a:r>
                        <a:rPr lang="nb-NO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Korpsrommet</a:t>
                      </a:r>
                    </a:p>
                    <a:p>
                      <a:pPr algn="l" fontAlgn="ctr"/>
                      <a:r>
                        <a:rPr lang="nb-NO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Trommerommet</a:t>
                      </a:r>
                    </a:p>
                    <a:p>
                      <a:pPr algn="l" fontAlgn="ctr"/>
                      <a:r>
                        <a:rPr lang="nb-NO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Grupperom</a:t>
                      </a:r>
                      <a:endParaRPr lang="nb-NO" sz="1400" b="0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Marius</a:t>
                      </a:r>
                      <a: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/>
                      </a:r>
                      <a:b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</a:b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Martin / Peder</a:t>
                      </a:r>
                    </a:p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Nichlas</a:t>
                      </a:r>
                      <a: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/>
                      </a:r>
                      <a:b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</a:b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Martin / Peder</a:t>
                      </a:r>
                      <a:endParaRPr lang="nb-NO" sz="1400" b="0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noFill/>
                  </a:tcPr>
                </a:tc>
              </a:tr>
              <a:tr h="362704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14:30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Pause (pause-snacks i Bessa)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Alle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 </a:t>
                      </a:r>
                      <a:r>
                        <a:rPr lang="nb-NO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Kafeteriakomiteen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</a:tr>
              <a:tr h="153959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14:45</a:t>
                      </a:r>
                      <a:endParaRPr lang="nb-NO" sz="1400" b="1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Hovedkorps; Samspill</a:t>
                      </a:r>
                      <a: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/>
                      </a:r>
                      <a:b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</a:br>
                      <a: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Junior </a:t>
                      </a: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; samspill</a:t>
                      </a:r>
                      <a: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/>
                      </a:r>
                      <a:b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</a:b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Aspiranter:</a:t>
                      </a:r>
                      <a:r>
                        <a:rPr lang="nb-NO" sz="140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Samspill</a:t>
                      </a:r>
                      <a:endParaRPr lang="nb-NO" sz="1400" b="0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Teatersalen</a:t>
                      </a:r>
                    </a:p>
                    <a:p>
                      <a:pPr algn="l" fontAlgn="ctr"/>
                      <a:r>
                        <a:rPr lang="nb-NO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Korpsrommet</a:t>
                      </a:r>
                    </a:p>
                    <a:p>
                      <a:pPr algn="l" fontAlgn="ctr"/>
                      <a:r>
                        <a:rPr lang="nb-NO" sz="1400" b="0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Stort</a:t>
                      </a:r>
                      <a:r>
                        <a:rPr lang="nb-NO" sz="1400" b="0" i="0" u="none" strike="noStrike" baseline="0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Grupperom</a:t>
                      </a:r>
                      <a:endParaRPr lang="nb-NO" sz="1400" b="0" i="0" u="none" strike="noStrike" dirty="0" smtClean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Marius (Nichlas)</a:t>
                      </a:r>
                      <a: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/>
                      </a:r>
                      <a:b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</a:b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Martin</a:t>
                      </a:r>
                      <a: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/>
                      </a:r>
                      <a:br>
                        <a:rPr lang="nb-NO" sz="1400" u="none" strike="noStrike" dirty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</a:br>
                      <a:r>
                        <a:rPr lang="nb-NO" sz="140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Peder</a:t>
                      </a:r>
                      <a:endParaRPr lang="nb-NO" sz="1400" b="0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noFill/>
                  </a:tcPr>
                </a:tc>
              </a:tr>
              <a:tr h="247793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15:45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Klargjøre for konsert / Pause (Drikke og</a:t>
                      </a:r>
                      <a:r>
                        <a:rPr lang="nb-NO" sz="1400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 frukt på Bessa)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 </a:t>
                      </a:r>
                      <a:r>
                        <a:rPr lang="nb-NO" sz="1400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Alle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 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FF0000"/>
                    </a:solidFill>
                  </a:tcPr>
                </a:tc>
              </a:tr>
              <a:tr h="223841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20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16:00</a:t>
                      </a:r>
                      <a:endParaRPr lang="nb-NO" sz="2000" b="1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20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Hentekonsert</a:t>
                      </a:r>
                      <a:endParaRPr lang="nb-NO" sz="2000" b="1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1" i="0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Teatersalen</a:t>
                      </a:r>
                      <a:endParaRPr lang="nb-NO" sz="1200" b="1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200" b="1" u="none" strike="noStrike" dirty="0" smtClean="0">
                          <a:solidFill>
                            <a:srgbClr val="002060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Alle</a:t>
                      </a:r>
                      <a:endParaRPr lang="nb-NO" sz="1200" b="1" i="0" u="none" strike="noStrike" dirty="0">
                        <a:solidFill>
                          <a:srgbClr val="002060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noFill/>
                  </a:tcPr>
                </a:tc>
              </a:tr>
              <a:tr h="223841"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17:30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SLUTT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b-NO" sz="1400" u="none" strike="noStrike" dirty="0">
                          <a:solidFill>
                            <a:schemeClr val="bg1"/>
                          </a:solidFill>
                          <a:effectLst/>
                          <a:latin typeface="Browallia New" panose="020B0604020202020204" pitchFamily="34" charset="-34"/>
                          <a:cs typeface="Browallia New" panose="020B0604020202020204" pitchFamily="34" charset="-34"/>
                        </a:rPr>
                        <a:t> </a:t>
                      </a:r>
                      <a:endParaRPr lang="nb-NO" sz="14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anose="020B0604020202020204" pitchFamily="34" charset="-34"/>
                        <a:cs typeface="Browallia New" panose="020B0604020202020204" pitchFamily="34" charset="-34"/>
                      </a:endParaRPr>
                    </a:p>
                  </a:txBody>
                  <a:tcPr marL="8987" marR="8987" marT="5055" marB="0" anchor="ctr">
                    <a:solidFill>
                      <a:srgbClr val="00206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673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DNB Main">
      <a:dk1>
        <a:srgbClr val="333333"/>
      </a:dk1>
      <a:lt1>
        <a:sysClr val="window" lastClr="FFFFFF"/>
      </a:lt1>
      <a:dk2>
        <a:srgbClr val="333333"/>
      </a:dk2>
      <a:lt2>
        <a:srgbClr val="FFFFFF"/>
      </a:lt2>
      <a:accent1>
        <a:srgbClr val="C9C9C9"/>
      </a:accent1>
      <a:accent2>
        <a:srgbClr val="007272"/>
      </a:accent2>
      <a:accent3>
        <a:srgbClr val="77278A"/>
      </a:accent3>
      <a:accent4>
        <a:srgbClr val="49B1DE"/>
      </a:accent4>
      <a:accent5>
        <a:srgbClr val="E76A0B"/>
      </a:accent5>
      <a:accent6>
        <a:srgbClr val="9F1117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7118</TotalTime>
  <Words>280</Words>
  <Application>Microsoft Office PowerPoint</Application>
  <PresentationFormat>Skjermfremvisning (4:3)</PresentationFormat>
  <Paragraphs>134</Paragraphs>
  <Slides>3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3</vt:i4>
      </vt:variant>
    </vt:vector>
  </HeadingPairs>
  <TitlesOfParts>
    <vt:vector size="4" baseType="lpstr">
      <vt:lpstr>blank</vt:lpstr>
      <vt:lpstr>PowerPoint-presentasjon</vt:lpstr>
      <vt:lpstr>PowerPoint-presentasjon</vt:lpstr>
      <vt:lpstr>PowerPoint-presentasjon</vt:lpstr>
    </vt:vector>
  </TitlesOfParts>
  <Company>DnB NOR 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Maltau, Kristin</dc:creator>
  <cp:lastModifiedBy>Kristin Elisabeth Maltau</cp:lastModifiedBy>
  <cp:revision>64</cp:revision>
  <cp:lastPrinted>2014-02-26T14:46:00Z</cp:lastPrinted>
  <dcterms:created xsi:type="dcterms:W3CDTF">2013-01-26T19:10:37Z</dcterms:created>
  <dcterms:modified xsi:type="dcterms:W3CDTF">2014-02-26T14:52:20Z</dcterms:modified>
</cp:coreProperties>
</file>